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76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whole deck is one sentence: don't budget for learning a new payment run, budget for what sits under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Silent failure with no error message is the worst category. Worth its own Short.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cross-module point. AP and Treasury now share a dependency that used to be settled by configuration and transport.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2057400"/>
            <a:ext cx="3794760" cy="1051560"/>
          </a:xfrm>
          <a:prstGeom prst="roundRect">
            <a:avLst>
              <a:gd name="adj" fmla="val 10435"/>
            </a:avLst>
          </a:prstGeom>
          <a:solidFill>
            <a:srgbClr val="2C3E4C"/>
          </a:solidFill>
          <a:ln w="19050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680960" y="228600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FDC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680960" y="320040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FA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barely changed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680960" y="3749040"/>
            <a:ext cx="3794760" cy="1051560"/>
          </a:xfrm>
          <a:prstGeom prst="roundRect">
            <a:avLst>
              <a:gd name="adj" fmla="val 10435"/>
            </a:avLst>
          </a:prstGeom>
          <a:solidFill>
            <a:srgbClr val="4A3117"/>
          </a:solidFill>
          <a:ln w="1905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680960" y="4041648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B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680960" y="489204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79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payment run</a:t>
            </a:r>
            <a:endParaRPr lang="en-US" sz="4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S/4HANA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777240" y="356616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4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F110 survived. The Fiori replacement has gaps,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4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real change is underneath it.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E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3" name="Picture 1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345DCF3-1EB4-2B34-1607-43120C9B5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 wasn't deprecated. It was deployed out of reach.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removes it isn't SAP retiring it — it's where you run.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606040"/>
          </a:xfrm>
          <a:prstGeom prst="roundRect">
            <a:avLst>
              <a:gd name="adj" fmla="val 4211"/>
            </a:avLst>
          </a:prstGeom>
          <a:solidFill>
            <a:srgbClr val="E9EFF4"/>
          </a:solidFill>
          <a:ln w="15875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C4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 still works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four tabs, same proposal-then-run rhythm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drill-down into the payment proposal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F111 for payment requests still there too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2606040"/>
          </a:xfrm>
          <a:prstGeom prst="roundRect">
            <a:avLst>
              <a:gd name="adj" fmla="val 4211"/>
            </a:avLst>
          </a:prstGeom>
          <a:solidFill>
            <a:srgbClr val="FBF0E2"/>
          </a:solidFill>
          <a:ln w="15875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A4C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CLOUD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7744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 isn't available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8803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because it was retired — because SAP GUI isn't there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Fiori is the only route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gaps on the next slide become mandatory, not optional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489204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E2933"/>
          </a:solidFill>
          <a:ln w="12700">
            <a:solidFill>
              <a:srgbClr val="1E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506577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distinction matters for planning. On-premise you get to choose. In public cloud the decision is already made for you.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B9E0A03-1405-7B1E-BFED-D1F1E1FDB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Automatic Payments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Fiori equivalent, and genuinely better in the ways people notice first.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972800" cy="1051560"/>
          </a:xfrm>
          <a:prstGeom prst="roundRect">
            <a:avLst>
              <a:gd name="adj" fmla="val 9565"/>
            </a:avLst>
          </a:prstGeom>
          <a:solidFill>
            <a:srgbClr val="E9EFF4"/>
          </a:solidFill>
          <a:ln w="15875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29968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C4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ID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960120" y="2286000"/>
            <a:ext cx="128016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2C47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236829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C47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F0770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43200" y="202996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C4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catalogs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0" y="2286000"/>
            <a:ext cx="310896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2C47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0" y="236829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C47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sap_sfin_bc_apar_paym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035040" y="2286000"/>
            <a:ext cx="310896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2C47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035040" y="236829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C47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sap_sfin_bc_ap_pay_proc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418320" y="23317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Basis for these before you can demo it.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200400"/>
            <a:ext cx="5349240" cy="2240280"/>
          </a:xfrm>
          <a:prstGeom prst="roundRect">
            <a:avLst>
              <a:gd name="adj" fmla="val 4898"/>
            </a:avLst>
          </a:prstGeom>
          <a:solidFill>
            <a:srgbClr val="F1F3F5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60120" y="342900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876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60120" y="3913632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tabs to walk through before you can run anything. Powerful, and famously unfriendly to anyone who doesn't use it weekly.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3200400"/>
            <a:ext cx="5349240" cy="2240280"/>
          </a:xfrm>
          <a:prstGeom prst="roundRect">
            <a:avLst>
              <a:gd name="adj" fmla="val 4898"/>
            </a:avLst>
          </a:prstGeom>
          <a:solidFill>
            <a:srgbClr val="EDF4E6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83680" y="342900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Automatic Payments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583680" y="3913632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screen for every selection option. SAPUI5, intuitive, and a genuine improvement for occasional users who only run payments at period end.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562356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4F7A38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60120" y="579729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far so good. The problems start where the old screen had something the new one doesn't.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4" name="Picture 2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2FE99FA-0515-B182-2CFA-AB3CFA7E4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gaps to know before you promise a like-for-like swap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is a bug. Both are design decisions you have to plan around.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905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084832"/>
            <a:ext cx="457200" cy="457200"/>
          </a:xfrm>
          <a:prstGeom prst="ellipse">
            <a:avLst/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148840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00200" y="2121408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025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Printout / data medium tab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60120" y="269748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tab simply doesn't exist in the Fiori app. You cannot select which program variant to use for each output program — the option isn't there to select.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60120" y="406908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KBA 2794915 covers the workaround: activate a BAdI and use a template payment run created in SAP GUI.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182880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905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83680" y="2084832"/>
            <a:ext cx="457200" cy="457200"/>
          </a:xfrm>
          <a:prstGeom prst="ellipse">
            <a:avLst/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2148840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223760" y="2121408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025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drill-down on the proposal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83680" y="269748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F110 you open the proposal and see the documents. In the Fiori app you see one payment and two exceptions — without being able to see which documents sit behind them.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83680" y="406908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reason plenty of AP teams keep using F110 on-premise. It's a real decision, not resistance to change.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52578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E2933"/>
          </a:solidFill>
          <a:ln w="12700">
            <a:solidFill>
              <a:srgbClr val="1E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4315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your AP team how often they drill into a proposal before you migrate them. The answer decides this.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BD9B182-1D0F-1BF9-BB1E-338D5246C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THAT CATCHES PEOPLE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advices silently</a:t>
            </a:r>
            <a:endParaRPr lang="en-US" sz="38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generating.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3291840"/>
            <a:ext cx="10561320" cy="1371600"/>
          </a:xfrm>
          <a:prstGeom prst="roundRect">
            <a:avLst>
              <a:gd name="adj" fmla="val 8000"/>
            </a:avLst>
          </a:prstGeom>
          <a:solidFill>
            <a:srgbClr val="3A2419"/>
          </a:solidFill>
          <a:ln w="15875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43000" y="3493008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8C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Printout tab is gone, SAP hardcoded the app to look for a specific variant name under program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1143000" y="3858768"/>
            <a:ext cx="2743200" cy="411480"/>
          </a:xfrm>
          <a:prstGeom prst="roundRect">
            <a:avLst>
              <a:gd name="adj" fmla="val 17778"/>
            </a:avLst>
          </a:prstGeom>
          <a:solidFill>
            <a:srgbClr val="1E2933"/>
          </a:solidFill>
          <a:ln w="1270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43000" y="39502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B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RFFOAVIS_FPAYM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0" y="393192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that variant isn't in your system, no payment advices will generate — no matter what else you try.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822960" y="51206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B4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KBA 2863917 walks through the scenarios — including how to make the app behave consistently whether or not Bank Communication Management is switched on.</a:t>
            </a:r>
            <a:endParaRPr lang="en-US" sz="1450" dirty="0"/>
          </a:p>
        </p:txBody>
      </p:sp>
      <p:pic>
        <p:nvPicPr>
          <p:cNvPr id="11" name="Picture 1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BA74109-67DD-E1CB-A40C-DBDECC4AC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real change is underneath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transaction. The payment medium layer.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29200" cy="2651760"/>
          </a:xfrm>
          <a:prstGeom prst="roundRect">
            <a:avLst>
              <a:gd name="adj" fmla="val 4138"/>
            </a:avLst>
          </a:prstGeom>
          <a:solidFill>
            <a:srgbClr val="F1F3F5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2140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414016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876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RFFO* programs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926080"/>
            <a:ext cx="4389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dedicated payment medium program per method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Variants maintained per program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Effectively obsolete — don't build new on this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870448" y="2971800"/>
            <a:ext cx="603504" cy="457200"/>
          </a:xfrm>
          <a:prstGeom prst="rightArrow">
            <a:avLst/>
          </a:prstGeom>
          <a:solidFill>
            <a:srgbClr val="B5651D"/>
          </a:solidFill>
          <a:ln w="1270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675120" y="1874520"/>
            <a:ext cx="4937760" cy="2651760"/>
          </a:xfrm>
          <a:prstGeom prst="roundRect">
            <a:avLst>
              <a:gd name="adj" fmla="val 4138"/>
            </a:avLst>
          </a:prstGeom>
          <a:solidFill>
            <a:srgbClr val="FBF0E2"/>
          </a:solidFill>
          <a:ln w="15875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995160" y="212140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A4C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995160" y="2414016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Medium Workbench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995160" y="2926080"/>
            <a:ext cx="4297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standard formats delivered through PMW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medium creation configured in OBPM4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PMW method, F110 launches SAPFPAYM_SCHEDULE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32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DMEE / DMEEX for bank-specific format work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50292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B5651D"/>
          </a:solidFill>
          <a:ln w="1270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52029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process flow is fundamentally different — which is why this is a conversion workstream, not a configuration tweak.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6990F4F-4738-88AD-689B-88613F57C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bank determination moved house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payment run now depends on something Treasury owns.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383280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240280"/>
            <a:ext cx="457200" cy="457200"/>
          </a:xfrm>
          <a:prstGeom prst="ellipse">
            <a:avLst/>
          </a:prstGeom>
          <a:solidFill>
            <a:srgbClr val="40617A"/>
          </a:solidFill>
          <a:ln w="12700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304288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method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3310128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Configured per company code, as before.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114800" y="3108960"/>
            <a:ext cx="365760" cy="256032"/>
          </a:xfrm>
          <a:prstGeom prst="rightArrow">
            <a:avLst/>
          </a:prstGeom>
          <a:solidFill>
            <a:srgbClr val="68767F"/>
          </a:solidFill>
          <a:ln w="12700">
            <a:solidFill>
              <a:srgbClr val="6876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34840" y="1965960"/>
            <a:ext cx="3383280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09160" y="2240280"/>
            <a:ext cx="457200" cy="457200"/>
          </a:xfrm>
          <a:prstGeom prst="ellipse">
            <a:avLst/>
          </a:prstGeom>
          <a:solidFill>
            <a:srgbClr val="B5651D"/>
          </a:solidFill>
          <a:ln w="12700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304288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09160" y="28346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determination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709160" y="3310128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configuration — but it resolves against bank accounts that are no longer configuration.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909560" y="3108960"/>
            <a:ext cx="365760" cy="256032"/>
          </a:xfrm>
          <a:prstGeom prst="rightArrow">
            <a:avLst/>
          </a:prstGeom>
          <a:solidFill>
            <a:srgbClr val="68767F"/>
          </a:solidFill>
          <a:ln w="12700">
            <a:solidFill>
              <a:srgbClr val="6876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229600" y="1965960"/>
            <a:ext cx="3383280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503920" y="2240280"/>
            <a:ext cx="457200" cy="457200"/>
          </a:xfrm>
          <a:prstGeom prst="ellipse">
            <a:avLst/>
          </a:prstGeom>
          <a:solidFill>
            <a:srgbClr val="4F7A38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503920" y="2304288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503920" y="28346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Account Management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503920" y="3310128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bank accounts became master data, maintained in production, owned by Treasury, with workflow approval and an audit trail.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484632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E2933"/>
          </a:solidFill>
          <a:ln w="12700">
            <a:solidFill>
              <a:srgbClr val="1E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60120" y="502005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means a payment run failure can now originate in a bank account change that a Treasury user made, in production, without a transport.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25" name="Picture 2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3870D69-7470-6B71-3F17-568FC0A84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actually budget for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“learning the new payment run.”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93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56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91640" y="1965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PMW conversion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691640" y="2313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payment medium programs give way to PMW, with configuration moving to OBPM4 and format work into DMEE/DMEEX. This is the substantive workstream.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935224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461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56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3118104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payment advice variant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691640" y="3465576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the RFFOAVIS_FPAYM variant the Fiori app expects, and test that advices actually generate — before a user reports that suppliers stopped receiving them.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4087368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398264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56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691640" y="4270248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proposal drill-down decision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691640" y="46177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AP how often they open a proposal to see documents. If the answer is “every run,” the Fiori app is a downgrade for them and you need a position on that.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239512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DE3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55040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56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5422392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F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Cross-module ownership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691640" y="5769864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who owns bank account master data, who approves changes, and how AP finds out when one happens.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87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B623008-8008-4EDD-2D1E-D3688998B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663440" y="1005840"/>
            <a:ext cx="1371600" cy="548640"/>
          </a:xfrm>
          <a:prstGeom prst="roundRect">
            <a:avLst>
              <a:gd name="adj" fmla="val 20000"/>
            </a:avLst>
          </a:prstGeom>
          <a:solidFill>
            <a:srgbClr val="2C3E4C"/>
          </a:solidFill>
          <a:ln w="15875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663440" y="1133856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FDC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F110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217920" y="1005840"/>
            <a:ext cx="1371600" cy="548640"/>
          </a:xfrm>
          <a:prstGeom prst="roundRect">
            <a:avLst>
              <a:gd name="adj" fmla="val 20000"/>
            </a:avLst>
          </a:prstGeom>
          <a:solidFill>
            <a:srgbClr val="4A3117"/>
          </a:solidFill>
          <a:ln w="15875">
            <a:solidFill>
              <a:srgbClr val="B56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17920" y="1133856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B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PMW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256032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screen you kept.</a:t>
            </a:r>
            <a:endParaRPr lang="en-US" sz="3100" dirty="0"/>
          </a:p>
          <a:p>
            <a:pPr marL="0" indent="0" algn="ctr">
              <a:lnSpc>
                <a:spcPts val="42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layer you didn't.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1280160" y="39776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00" dirty="0">
                <a:solidFill>
                  <a:srgbClr val="E8B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Migrations that scope this as a UI change find the payment medium layer during testing. The transaction was never the hard part.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566160" y="502920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C3E4C"/>
          </a:solidFill>
          <a:ln w="12700">
            <a:solidFill>
              <a:srgbClr val="4061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522122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612648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B8E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availability, KBA content and PMW scope vary by release — verify against SAP Help and the referenced KBAs for yours.</a:t>
            </a:r>
            <a:endParaRPr lang="en-US" sz="11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431FA5C-796C-3DE8-2FB7-A26DE0857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985</Words>
  <Application>Microsoft Office PowerPoint</Application>
  <PresentationFormat>Widescreen</PresentationFormat>
  <Paragraphs>119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F110 and the Payment Run in S/4HANA</dc:title>
  <dc:subject>PptxGenJS Presentation</dc:subject>
  <dc:creator>SAPCodeMonkey</dc:creator>
  <cp:lastModifiedBy>Moore, Tim</cp:lastModifiedBy>
  <cp:revision>2</cp:revision>
  <dcterms:created xsi:type="dcterms:W3CDTF">2026-07-24T05:05:10Z</dcterms:created>
  <dcterms:modified xsi:type="dcterms:W3CDTF">2026-07-27T13:39:55Z</dcterms:modified>
</cp:coreProperties>
</file>